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2" roundtripDataSignature="AMtx7mgGsEDFl5+gNMuGxCWCHw0fG8w9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254975a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c254975a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2364450"/>
            <a:ext cx="85206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СТартап]ыы)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635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ru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Название команды</a:t>
            </a:r>
            <a:br>
              <a:rPr lang="ru">
                <a:latin typeface="Nunito"/>
                <a:ea typeface="Nunito"/>
                <a:cs typeface="Nunito"/>
                <a:sym typeface="Nunito"/>
              </a:rPr>
            </a:br>
            <a:r>
              <a:rPr lang="ru">
                <a:latin typeface="Nunito"/>
                <a:ea typeface="Nunito"/>
                <a:cs typeface="Nunito"/>
                <a:sym typeface="Nunito"/>
              </a:rPr>
              <a:t>СОстав (нет блин поезд): Румянцев А. А., Овчинников П. А., Чебаненко Д. А.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756" y="550675"/>
            <a:ext cx="3318500" cy="19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832575" y="702063"/>
            <a:ext cx="180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——————&gt;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главный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спонсор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наших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стартапов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my.schedule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1590675" y="585775"/>
            <a:ext cx="59626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851100" y="857200"/>
            <a:ext cx="7441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my</a:t>
            </a: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ru" sz="14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schedule</a:t>
            </a: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– приложение для создания расписания, в котором можно расписать свои привычки (утренние и вечерние) и приложение будет создавать напоминания и ставить будильник в соответствии с расписанием и расчетом времени, которое уйдет на утренние привычки. Со временем приложение будет анализировать частоту вставаний по утрам при звоне будильника и на основе этого пытаться скорректировать расписание (например проспал, значит надо пораньше звонить или погромче). Пользователю будут приходить уведомления о задачах, где после выполнения самой задачи ему необходимо отметить ее как выполненную (проверка на то, не просто ли выключил будильник и уснул, а встал и пошел по делам xdddd)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1552650" y="4557700"/>
            <a:ext cx="603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У АВтОРа КОнЧИЛИСь ИДеИ )) ()(!)</a:t>
            </a:r>
            <a:endParaRPr b="0" i="0" sz="23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my.schedule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1"/>
          <p:cNvSpPr txBox="1"/>
          <p:nvPr>
            <p:ph idx="1" type="body"/>
          </p:nvPr>
        </p:nvSpPr>
        <p:spPr>
          <a:xfrm>
            <a:off x="0" y="1048050"/>
            <a:ext cx="513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Актуальность</a:t>
            </a:r>
            <a:r>
              <a:rPr lang="ru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Каждый день ритм жизни становится все более интенсивным, сохранение равновесия между работой, учебой, личной жизнью и здоровьем становится вызовом. Многие люди испытывают трудности с управлением временем и организацией своего расписания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my.schedule достаточно один раз записать нужную информацию, чтобы дальше оставлять только заметки на новые дела и программа рассчитает нагрузку на день заранее и сообщит, когда лучше спать и когда лучше вставать и так далее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5429400" y="1048050"/>
            <a:ext cx="3714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Цели и задачи</a:t>
            </a:r>
            <a:r>
              <a:rPr b="0" i="0" lang="ru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Упростить процесс планирования и управления временем для пользователей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Помочь пользователям развивать здоровые привычки и оптимизировать свои утренние и вечерние ритуалы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Предоставить персонализированные рекомендации по оптимизации расписания и улучшению продуктивности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Использовать аналитику для постоянного улучшения и оптимизации функционала приложения.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2305050" y="619500"/>
            <a:ext cx="490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ваши данные из этого приложения будут</a:t>
            </a:r>
            <a:br>
              <a:rPr b="0" i="0" lang="ru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поститься в подслушку))))))</a:t>
            </a:r>
            <a:endParaRPr b="0" i="0" sz="18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254975a79_1_0"/>
          <p:cNvSpPr txBox="1"/>
          <p:nvPr>
            <p:ph type="title"/>
          </p:nvPr>
        </p:nvSpPr>
        <p:spPr>
          <a:xfrm>
            <a:off x="1775100" y="4273550"/>
            <a:ext cx="5593800" cy="57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спасибо за вниман ие 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g2c254975a7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800" y="164700"/>
            <a:ext cx="5908410" cy="393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254975a79_1_0"/>
          <p:cNvSpPr/>
          <p:nvPr/>
        </p:nvSpPr>
        <p:spPr>
          <a:xfrm>
            <a:off x="4686650" y="3425363"/>
            <a:ext cx="1469900" cy="241050"/>
          </a:xfrm>
          <a:custGeom>
            <a:rect b="b" l="l" r="r" t="t"/>
            <a:pathLst>
              <a:path extrusionOk="0" h="9642" w="58796">
                <a:moveTo>
                  <a:pt x="0" y="0"/>
                </a:moveTo>
                <a:cubicBezTo>
                  <a:pt x="9010" y="0"/>
                  <a:pt x="17711" y="3328"/>
                  <a:pt x="26576" y="4939"/>
                </a:cubicBezTo>
                <a:cubicBezTo>
                  <a:pt x="37255" y="6879"/>
                  <a:pt x="48153" y="7515"/>
                  <a:pt x="58796" y="964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c254975a79_1_0"/>
          <p:cNvSpPr/>
          <p:nvPr/>
        </p:nvSpPr>
        <p:spPr>
          <a:xfrm>
            <a:off x="4625850" y="3419475"/>
            <a:ext cx="1481675" cy="252825"/>
          </a:xfrm>
          <a:custGeom>
            <a:rect b="b" l="l" r="r" t="t"/>
            <a:pathLst>
              <a:path extrusionOk="0" h="10113" w="59267">
                <a:moveTo>
                  <a:pt x="0" y="10113"/>
                </a:moveTo>
                <a:cubicBezTo>
                  <a:pt x="9779" y="10113"/>
                  <a:pt x="18914" y="3998"/>
                  <a:pt x="28693" y="3998"/>
                </a:cubicBezTo>
                <a:cubicBezTo>
                  <a:pt x="34734" y="3998"/>
                  <a:pt x="40761" y="3293"/>
                  <a:pt x="46802" y="3293"/>
                </a:cubicBezTo>
                <a:cubicBezTo>
                  <a:pt x="51100" y="3293"/>
                  <a:pt x="56885" y="3577"/>
                  <a:pt x="59267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254975a79_1_0"/>
          <p:cNvSpPr txBox="1"/>
          <p:nvPr/>
        </p:nvSpPr>
        <p:spPr>
          <a:xfrm>
            <a:off x="4984038" y="3009325"/>
            <a:ext cx="7653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9569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" sz="2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ЭТОЙ</a:t>
            </a:r>
            <a:endParaRPr b="0" i="0" sz="2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ctrTitle"/>
          </p:nvPr>
        </p:nvSpPr>
        <p:spPr>
          <a:xfrm>
            <a:off x="311700" y="0"/>
            <a:ext cx="8520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Вот они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2"/>
          <p:cNvSpPr txBox="1"/>
          <p:nvPr>
            <p:ph idx="1" type="subTitle"/>
          </p:nvPr>
        </p:nvSpPr>
        <p:spPr>
          <a:xfrm>
            <a:off x="228425" y="42772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причины неуспеваемости вашего сына в итмо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825" y="1043463"/>
            <a:ext cx="3146181" cy="30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031" y="1043463"/>
            <a:ext cx="3056576" cy="30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11700" y="47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Автоматизация гардеробов университета ИТМО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00" y="897475"/>
            <a:ext cx="57192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093" y="725100"/>
            <a:ext cx="2891507" cy="204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01" y="620224"/>
            <a:ext cx="2257099" cy="22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200" y="1046152"/>
            <a:ext cx="3079699" cy="35236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6796400" y="3340550"/>
            <a:ext cx="182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кто прочитал тот здохнет</a:t>
            </a:r>
            <a:endParaRPr b="0" i="0" sz="18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5200" y="3966050"/>
            <a:ext cx="864425" cy="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Актуальность АГУ ИТМО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4"/>
          <p:cNvSpPr txBox="1"/>
          <p:nvPr>
            <p:ph idx="1" type="body"/>
          </p:nvPr>
        </p:nvSpPr>
        <p:spPr>
          <a:xfrm>
            <a:off x="311700" y="619488"/>
            <a:ext cx="85206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ИТМО испытывает недостаток служащих при гардеробе, в перерывах между занятиями образуются большие очереди. Многие студенты игнорируют гардероб из-за слишком долгого ожидания, вынуждены приходить на занятия в верхней одежде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Описанная проблема может смущать абитуриентов и других гостей. Её решение повысит комфорт студентов и сотрудников, а также повысит уровень оснащенности и имидж Университета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86700"/>
            <a:ext cx="3331100" cy="24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3903900" y="2650913"/>
            <a:ext cx="223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&lt;——————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первокурсник итмо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(он еще не понял,</a:t>
            </a:r>
            <a:b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что на пары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можно не ходить)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6882675" y="2373875"/>
            <a:ext cx="1211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ru" sz="1800" u="none" cap="none" strike="noStrike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 текст</a:t>
            </a:r>
            <a:endParaRPr b="0" i="0" sz="1800" u="none" cap="none" strike="noStrike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0" i="0" lang="ru" sz="1800" u="none" cap="none" strike="noStrike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ru" sz="1800" u="none" cap="none" strike="noStrike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</a:t>
            </a:r>
            <a:r>
              <a:rPr b="0" i="0" lang="ru" sz="1800" u="none" cap="none" strike="noStrike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0" i="0" lang="ru" sz="1800" u="none" cap="none" strike="noStrike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текст</a:t>
            </a:r>
            <a:endParaRPr b="0" i="0" sz="1800" u="none" cap="none" strike="noStrike">
              <a:solidFill>
                <a:srgbClr val="99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Цель и задачи стартапа АГУ ИТМО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311700" y="904613"/>
            <a:ext cx="23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Цель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Разработка и внедрение прототипа автоматизированного гардероба в один из корпусов ИТМО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Масштабирование проекта на остальные корпуса в случае успеха пилотного запуска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2838125" y="904613"/>
            <a:ext cx="21381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Задачи</a:t>
            </a:r>
            <a:r>
              <a:rPr b="0" i="0" lang="ru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Проектирование аппаратной части автоматизированного гардероба способной эффективно работать в определенных условиях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Создание отказоустойчивой программной части автоматизированного гардероба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225" y="1195400"/>
            <a:ext cx="3862974" cy="28972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5057463" y="4092625"/>
            <a:ext cx="37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ха ха че эта они делают во придурки )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8525" y="4446575"/>
            <a:ext cx="346976" cy="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Обещания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486650" y="619500"/>
            <a:ext cx="2157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Выполним за 3 месяца 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3081050" y="1099800"/>
            <a:ext cx="56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 деньги да (всего 300к рубленых на три мес для прототипа)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214525" y="1903625"/>
            <a:ext cx="36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Прогресс можно будет отслеживать на 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363" y="1678825"/>
            <a:ext cx="1517482" cy="8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/>
        </p:nvSpPr>
        <p:spPr>
          <a:xfrm>
            <a:off x="3869125" y="2528625"/>
            <a:ext cx="46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Выдача плечиков с одеждой идентифицированному пользователю по пропуску в университет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214525" y="3325625"/>
            <a:ext cx="490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Выдача пустых плечиков идентифицированному пользователю, если последний не сдавал одежду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3652375" y="4205250"/>
            <a:ext cx="509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Быстрый отклик СКУД (&lt;= 1 сек.), быстрая выдача плечиков (&lt;= 15 сек.), отказоустойчивость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Умная бутылка DrinkingBuddy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Изображение выглядит как зеленый, бутылка, в помещении, стекло&#10;&#10;Автоматически созданное описание" id="113" name="Google Shape;113;p7"/>
          <p:cNvPicPr preferRelativeResize="0"/>
          <p:nvPr/>
        </p:nvPicPr>
        <p:blipFill rotWithShape="1">
          <a:blip r:embed="rId3">
            <a:alphaModFix/>
          </a:blip>
          <a:srcRect b="7809" l="0" r="9090" t="20267"/>
          <a:stretch/>
        </p:blipFill>
        <p:spPr>
          <a:xfrm>
            <a:off x="311701" y="801325"/>
            <a:ext cx="5009375" cy="39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"/>
          <p:cNvSpPr txBox="1"/>
          <p:nvPr/>
        </p:nvSpPr>
        <p:spPr>
          <a:xfrm>
            <a:off x="5967675" y="1244075"/>
            <a:ext cx="1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Drink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085475" y="1705775"/>
            <a:ext cx="12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different</a:t>
            </a:r>
            <a:endParaRPr b="0" i="0" sz="1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6219975" y="3253750"/>
            <a:ext cx="213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вам уже выжгла глаза</a:t>
            </a:r>
            <a:endParaRPr b="0" i="0" sz="14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эта белая презентация</a:t>
            </a:r>
            <a:endParaRPr b="0" i="0" sz="14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сутреца????</a:t>
            </a:r>
            <a:endParaRPr b="0" i="0" sz="14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6140175" y="1705775"/>
            <a:ext cx="7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Пить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201725" y="2167475"/>
            <a:ext cx="10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другой</a:t>
            </a:r>
            <a:endParaRPr b="0" i="0" sz="1800" u="none" cap="none" strike="noStrike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6140175" y="2629175"/>
            <a:ext cx="20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©Gogol translat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5656125" y="4302725"/>
            <a:ext cx="3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ыыыыААААААААа</a:t>
            </a:r>
            <a:endParaRPr b="0" i="0" sz="18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825" y="4644300"/>
            <a:ext cx="2138101" cy="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00" y="2985300"/>
            <a:ext cx="652549" cy="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975" y="2985300"/>
            <a:ext cx="803227" cy="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175" y="510950"/>
            <a:ext cx="2138101" cy="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Актуальность DrinkingBuddy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 amt="23000"/>
          </a:blip>
          <a:srcRect b="0" l="14449" r="14442" t="0"/>
          <a:stretch/>
        </p:blipFill>
        <p:spPr>
          <a:xfrm>
            <a:off x="0" y="619500"/>
            <a:ext cx="9144000" cy="4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311700" y="619500"/>
            <a:ext cx="85206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Одиночество</a:t>
            </a: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Многие люди испытывают одиночество, особенно в ситуациях, когда они находятся в компании, но чувствуют себя изолированными или непонятыми. Drinking Buddy может стать компаньоном, который предлагает разговоры, шутки, и даже игры, чтобы сделать время, проведенное в одиночестве, более приятным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Недостаток самоконтроля на культурных мероприятиях</a:t>
            </a: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Многие люди испытывают трудности с умеренным потреблением алкоголя на общественных мероприятиях. Drinking Buddy может предложить тонкие намеки и напоминания об умеренности, а также предоставить альтернативные способы развлечения, помимо алкоголя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Проблема построения обратного маршрута после употребления алкоголя</a:t>
            </a: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После излишнего употребления алкоголя может возникнуть проблема с построением безопасного обратного маршрута домой. Drinking Buddy предлагает функцию GPS и планирования маршрута, чтобы помочь пользователям безопасно вернуться домой.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311700" y="4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Цели и задачи startupa DrinkingBuddy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5216700" y="719675"/>
            <a:ext cx="3455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Потом</a:t>
            </a: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Создание ИИ AIBuddy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Создание кибербутылки с встроенным AIBuddy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311700" y="719675"/>
            <a:ext cx="4905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Сначала</a:t>
            </a: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Привлечение инвесторов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Тщательный отбор качественного поставщика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Подготовка документов и сертификатов для подтверждения качества продукта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Качественная маркетинговая компания с использованием современных методов продвижения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Нахождение слабых мест конкурентов для аргументации наших преимуществ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463" y="2328250"/>
            <a:ext cx="3527873" cy="26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